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notesMasterIdLst>
    <p:notesMasterId r:id="rId12"/>
  </p:notesMasterIdLst>
  <p:sldIdLst>
    <p:sldId id="256" r:id="rId2"/>
    <p:sldId id="270" r:id="rId3"/>
    <p:sldId id="280" r:id="rId4"/>
    <p:sldId id="281" r:id="rId5"/>
    <p:sldId id="282" r:id="rId6"/>
    <p:sldId id="283" r:id="rId7"/>
    <p:sldId id="285" r:id="rId8"/>
    <p:sldId id="286" r:id="rId9"/>
    <p:sldId id="287" r:id="rId10"/>
    <p:sldId id="28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E51F5B-C7E4-4C01-A231-96CEA27F5FC3}">
          <p14:sldIdLst>
            <p14:sldId id="256"/>
            <p14:sldId id="270"/>
            <p14:sldId id="280"/>
            <p14:sldId id="281"/>
            <p14:sldId id="282"/>
            <p14:sldId id="283"/>
            <p14:sldId id="285"/>
            <p14:sldId id="286"/>
            <p14:sldId id="287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3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3" autoAdjust="0"/>
    <p:restoredTop sz="95040" autoAdjust="0"/>
  </p:normalViewPr>
  <p:slideViewPr>
    <p:cSldViewPr snapToGrid="0">
      <p:cViewPr varScale="1">
        <p:scale>
          <a:sx n="82" d="100"/>
          <a:sy n="82" d="100"/>
        </p:scale>
        <p:origin x="715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79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4D1A3-4167-4DE2-857D-FED6DC824423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378F9-F517-40BC-8F9F-7F7144C3CF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5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0" y="6447226"/>
            <a:ext cx="12192000" cy="410774"/>
          </a:xfrm>
          <a:prstGeom prst="rect">
            <a:avLst/>
          </a:prstGeom>
          <a:solidFill>
            <a:schemeClr val="accent1">
              <a:lumMod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Faculty of</a:t>
            </a:r>
            <a:r>
              <a:rPr lang="en-US" baseline="0" dirty="0" smtClean="0"/>
              <a:t> Information Technology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58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31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0864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417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7130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318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54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252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744" y="1112363"/>
            <a:ext cx="10618836" cy="4958499"/>
          </a:xfrm>
        </p:spPr>
        <p:txBody>
          <a:bodyPr/>
          <a:lstStyle>
            <a:lvl1pPr>
              <a:lnSpc>
                <a:spcPct val="120000"/>
              </a:lnSpc>
              <a:spcBef>
                <a:spcPts val="600"/>
              </a:spcBef>
              <a:defRPr sz="32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1pPr>
            <a:lvl2pPr>
              <a:lnSpc>
                <a:spcPct val="120000"/>
              </a:lnSpc>
              <a:spcBef>
                <a:spcPts val="600"/>
              </a:spcBef>
              <a:defRPr sz="30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2pPr>
            <a:lvl3pPr>
              <a:lnSpc>
                <a:spcPct val="120000"/>
              </a:lnSpc>
              <a:spcBef>
                <a:spcPts val="600"/>
              </a:spcBef>
              <a:defRPr sz="28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3pPr>
            <a:lvl4pPr>
              <a:lnSpc>
                <a:spcPct val="120000"/>
              </a:lnSpc>
              <a:spcBef>
                <a:spcPts val="600"/>
              </a:spcBef>
              <a:defRPr sz="26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4pPr>
            <a:lvl5pPr>
              <a:lnSpc>
                <a:spcPct val="120000"/>
              </a:lnSpc>
              <a:spcBef>
                <a:spcPts val="600"/>
              </a:spcBef>
              <a:defRPr sz="24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itle 2"/>
          <p:cNvSpPr>
            <a:spLocks noGrp="1"/>
          </p:cNvSpPr>
          <p:nvPr>
            <p:ph type="title" idx="4294967295"/>
          </p:nvPr>
        </p:nvSpPr>
        <p:spPr>
          <a:xfrm>
            <a:off x="1283930" y="28282"/>
            <a:ext cx="10908070" cy="100866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34207" y="6466149"/>
            <a:ext cx="2743200" cy="365125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30080" y="6466149"/>
            <a:ext cx="2743200" cy="365125"/>
          </a:xfrm>
        </p:spPr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30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79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5448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416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4326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08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72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783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467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3052B-EAF8-4A77-BBDF-6F216BF9EDAA}" type="datetimeFigureOut">
              <a:rPr lang="en-US" smtClean="0"/>
              <a:pPr/>
              <a:t>5/4/2022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9BC5F3-20C3-46D3-932D-BAE27B3FCC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0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650" r:id="rId17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8170" y="444913"/>
            <a:ext cx="9588139" cy="2132824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 NGHỆ THƯƠNG MẠI </a:t>
            </a:r>
            <a:r>
              <a:rPr lang="en-US" sz="4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 TỬ</a:t>
            </a:r>
            <a:r>
              <a:rPr lang="vi-VN" sz="4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vi-VN" sz="4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</a:t>
            </a:r>
            <a:r>
              <a:rPr lang="en-US" sz="40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TÀI: XÂY </a:t>
            </a:r>
            <a:r>
              <a:rPr lang="en-US" sz="4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 </a:t>
            </a:r>
            <a:r>
              <a:rPr lang="vi-VN" sz="4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 HÀNG </a:t>
            </a:r>
            <a:br>
              <a:rPr lang="vi-VN" sz="4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vi-VN" sz="400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 ÁO CƯỚI ONLINE</a:t>
            </a:r>
            <a:endParaRPr lang="en-US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275463"/>
            <a:ext cx="10515600" cy="3029803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rgbClr val="0070C0"/>
                </a:solidFill>
              </a:rPr>
              <a:t>Giảng viên hướng dẫn: Đặng Như Phú</a:t>
            </a:r>
          </a:p>
          <a:p>
            <a:pPr algn="l"/>
            <a:r>
              <a:rPr lang="en-US" b="1" dirty="0" smtClean="0">
                <a:solidFill>
                  <a:srgbClr val="0070C0"/>
                </a:solidFill>
              </a:rPr>
              <a:t>Sinh viên thực hiện: </a:t>
            </a:r>
          </a:p>
          <a:p>
            <a:pPr algn="l"/>
            <a:r>
              <a:rPr lang="en-US" b="1" smtClean="0">
                <a:solidFill>
                  <a:srgbClr val="0070C0"/>
                </a:solidFill>
              </a:rPr>
              <a:t>Trần </a:t>
            </a:r>
            <a:r>
              <a:rPr lang="vi-VN" b="1" smtClean="0">
                <a:solidFill>
                  <a:srgbClr val="0070C0"/>
                </a:solidFill>
              </a:rPr>
              <a:t>Lê Minh Trung </a:t>
            </a:r>
            <a:r>
              <a:rPr lang="en-US" b="1" smtClean="0">
                <a:solidFill>
                  <a:srgbClr val="0070C0"/>
                </a:solidFill>
              </a:rPr>
              <a:t>– 171154</a:t>
            </a:r>
            <a:r>
              <a:rPr lang="vi-VN" b="1" smtClean="0">
                <a:solidFill>
                  <a:srgbClr val="0070C0"/>
                </a:solidFill>
              </a:rPr>
              <a:t>5827</a:t>
            </a:r>
            <a:endParaRPr lang="en-US" b="1" dirty="0" smtClean="0">
              <a:solidFill>
                <a:srgbClr val="0070C0"/>
              </a:solidFill>
            </a:endParaRPr>
          </a:p>
          <a:p>
            <a:pPr algn="l"/>
            <a:r>
              <a:rPr lang="en-US" b="1" dirty="0" smtClean="0">
                <a:solidFill>
                  <a:srgbClr val="0070C0"/>
                </a:solidFill>
              </a:rPr>
              <a:t>Lớp</a:t>
            </a:r>
            <a:r>
              <a:rPr lang="en-US" b="1" smtClean="0">
                <a:solidFill>
                  <a:srgbClr val="0070C0"/>
                </a:solidFill>
              </a:rPr>
              <a:t>: 17DTH1B</a:t>
            </a:r>
            <a:endParaRPr lang="en-US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1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Kết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luận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 smtClean="0"/>
              <a:t>Kết</a:t>
            </a:r>
            <a:r>
              <a:rPr lang="en-US" dirty="0" smtClean="0"/>
              <a:t> </a:t>
            </a:r>
            <a:r>
              <a:rPr lang="en-US" dirty="0" err="1" smtClean="0"/>
              <a:t>quả</a:t>
            </a:r>
            <a:r>
              <a:rPr lang="en-US" dirty="0" smtClean="0"/>
              <a:t> </a:t>
            </a:r>
            <a:r>
              <a:rPr lang="en-US" dirty="0" err="1" smtClean="0"/>
              <a:t>đạt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 smtClean="0"/>
              <a:t>Hiểu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khái</a:t>
            </a:r>
            <a:r>
              <a:rPr lang="en-US" dirty="0" smtClean="0"/>
              <a:t> </a:t>
            </a:r>
            <a:r>
              <a:rPr lang="en-US" dirty="0" err="1" smtClean="0"/>
              <a:t>niệm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mại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thức</a:t>
            </a:r>
            <a:r>
              <a:rPr lang="en-US" dirty="0" smtClean="0"/>
              <a:t> marketing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thương</a:t>
            </a:r>
            <a:r>
              <a:rPr lang="en-US" dirty="0" smtClean="0"/>
              <a:t> </a:t>
            </a:r>
            <a:r>
              <a:rPr lang="en-US" dirty="0" err="1" smtClean="0"/>
              <a:t>mại</a:t>
            </a:r>
            <a:r>
              <a:rPr lang="en-US" dirty="0" smtClean="0"/>
              <a:t> </a:t>
            </a:r>
            <a:r>
              <a:rPr lang="en-US" dirty="0" err="1" smtClean="0"/>
              <a:t>điện</a:t>
            </a:r>
            <a:r>
              <a:rPr lang="en-US" dirty="0" smtClean="0"/>
              <a:t> </a:t>
            </a:r>
            <a:r>
              <a:rPr lang="en-US" dirty="0" err="1" smtClean="0"/>
              <a:t>tử</a:t>
            </a: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 smtClean="0"/>
              <a:t>Biết</a:t>
            </a:r>
            <a:r>
              <a:rPr lang="en-US" dirty="0" smtClean="0"/>
              <a:t>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/>
              <a:t> </a:t>
            </a:r>
            <a:r>
              <a:rPr lang="en-US" dirty="0" err="1" smtClean="0"/>
              <a:t>pháp</a:t>
            </a:r>
            <a:r>
              <a:rPr lang="en-US" dirty="0" smtClean="0"/>
              <a:t> </a:t>
            </a:r>
            <a:r>
              <a:rPr lang="en-US" dirty="0" err="1" smtClean="0"/>
              <a:t>luật</a:t>
            </a:r>
            <a:r>
              <a:rPr lang="en-US" dirty="0" smtClean="0"/>
              <a:t> </a:t>
            </a:r>
            <a:r>
              <a:rPr lang="en-US" dirty="0" err="1" smtClean="0"/>
              <a:t>và</a:t>
            </a:r>
            <a:r>
              <a:rPr lang="en-US" smtClean="0"/>
              <a:t> các</a:t>
            </a:r>
            <a:r>
              <a:rPr lang="en-US" dirty="0" smtClean="0"/>
              <a:t> </a:t>
            </a:r>
            <a:r>
              <a:rPr lang="en-US" dirty="0" err="1" smtClean="0"/>
              <a:t>cách</a:t>
            </a:r>
            <a:r>
              <a:rPr lang="en-US" dirty="0" smtClean="0"/>
              <a:t> </a:t>
            </a:r>
            <a:r>
              <a:rPr lang="en-US" dirty="0" err="1" smtClean="0"/>
              <a:t>bảo</a:t>
            </a:r>
            <a:r>
              <a:rPr lang="en-US" dirty="0" smtClean="0"/>
              <a:t> </a:t>
            </a:r>
            <a:r>
              <a:rPr lang="en-US" dirty="0" err="1" smtClean="0"/>
              <a:t>mật</a:t>
            </a:r>
            <a:r>
              <a:rPr lang="en-US" dirty="0" smtClean="0"/>
              <a:t> </a:t>
            </a:r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cho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Website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Website </a:t>
            </a:r>
            <a:r>
              <a:rPr lang="en-US" dirty="0" err="1" smtClean="0"/>
              <a:t>bán</a:t>
            </a:r>
            <a:r>
              <a:rPr lang="en-US" dirty="0" smtClean="0"/>
              <a:t> </a:t>
            </a:r>
            <a:r>
              <a:rPr lang="en-US" dirty="0" err="1" smtClean="0"/>
              <a:t>hàng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đối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chỉnh</a:t>
            </a:r>
            <a:r>
              <a:rPr lang="en-US" dirty="0" smtClean="0"/>
              <a:t> </a:t>
            </a:r>
            <a:r>
              <a:rPr lang="en-US" dirty="0" err="1" smtClean="0"/>
              <a:t>về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chính</a:t>
            </a:r>
            <a:r>
              <a:rPr lang="en-US" dirty="0" smtClean="0"/>
              <a:t> </a:t>
            </a:r>
            <a:r>
              <a:rPr lang="en-US" err="1" smtClean="0"/>
              <a:t>cần</a:t>
            </a:r>
            <a:r>
              <a:rPr lang="en-US" smtClean="0"/>
              <a:t> thiết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447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7334" y="609600"/>
            <a:ext cx="7012335" cy="940526"/>
          </a:xfrm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1.Cơ </a:t>
            </a:r>
            <a:r>
              <a:rPr lang="en-US" dirty="0" err="1" smtClean="0">
                <a:solidFill>
                  <a:schemeClr val="accent2"/>
                </a:solidFill>
              </a:rPr>
              <a:t>sở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lý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thuyết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và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Phân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err="1" smtClean="0">
                <a:solidFill>
                  <a:schemeClr val="accent2"/>
                </a:solidFill>
              </a:rPr>
              <a:t>tích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5" y="1477554"/>
            <a:ext cx="8719214" cy="4688115"/>
          </a:xfrm>
        </p:spPr>
        <p:txBody>
          <a:bodyPr>
            <a:normAutofit fontScale="85000" lnSpcReduction="20000"/>
          </a:bodyPr>
          <a:lstStyle/>
          <a:p>
            <a:pPr lvl="1"/>
            <a:r>
              <a:rPr lang="en-US" sz="2100" dirty="0" err="1" smtClean="0"/>
              <a:t>Tìm</a:t>
            </a:r>
            <a:r>
              <a:rPr lang="en-US" sz="2100" dirty="0" smtClean="0"/>
              <a:t> </a:t>
            </a:r>
            <a:r>
              <a:rPr lang="en-US" sz="2100" dirty="0" err="1" smtClean="0"/>
              <a:t>hiểu</a:t>
            </a:r>
            <a:r>
              <a:rPr lang="en-US" sz="2100" dirty="0" smtClean="0"/>
              <a:t>:</a:t>
            </a:r>
          </a:p>
          <a:p>
            <a:pPr lvl="2"/>
            <a:r>
              <a:rPr lang="en-US" sz="2100" dirty="0" err="1" smtClean="0"/>
              <a:t>Thanh</a:t>
            </a:r>
            <a:r>
              <a:rPr lang="en-US" sz="2100" dirty="0" smtClean="0"/>
              <a:t> </a:t>
            </a:r>
            <a:r>
              <a:rPr lang="en-US" sz="2100" dirty="0" err="1"/>
              <a:t>toán</a:t>
            </a:r>
            <a:r>
              <a:rPr lang="en-US" sz="2100" dirty="0"/>
              <a:t> </a:t>
            </a:r>
            <a:r>
              <a:rPr lang="en-US" sz="2100" dirty="0" err="1"/>
              <a:t>trực</a:t>
            </a:r>
            <a:r>
              <a:rPr lang="en-US" sz="2100" dirty="0"/>
              <a:t> </a:t>
            </a:r>
            <a:r>
              <a:rPr lang="en-US" sz="2100" dirty="0" err="1"/>
              <a:t>tuyến</a:t>
            </a:r>
            <a:r>
              <a:rPr lang="en-US" sz="2100" dirty="0"/>
              <a:t> </a:t>
            </a:r>
            <a:r>
              <a:rPr lang="en-US" sz="2100" dirty="0" err="1"/>
              <a:t>trong</a:t>
            </a:r>
            <a:r>
              <a:rPr lang="en-US" sz="2100" dirty="0"/>
              <a:t> </a:t>
            </a:r>
            <a:r>
              <a:rPr lang="en-US" sz="2100" dirty="0" err="1"/>
              <a:t>thương</a:t>
            </a:r>
            <a:r>
              <a:rPr lang="en-US" sz="2100" dirty="0"/>
              <a:t> </a:t>
            </a:r>
            <a:r>
              <a:rPr lang="en-US" sz="2100" dirty="0" err="1"/>
              <a:t>mại</a:t>
            </a:r>
            <a:r>
              <a:rPr lang="en-US" sz="2100" dirty="0"/>
              <a:t> </a:t>
            </a:r>
            <a:r>
              <a:rPr lang="en-US" sz="2100" dirty="0" err="1"/>
              <a:t>điện</a:t>
            </a:r>
            <a:r>
              <a:rPr lang="en-US" sz="2100" dirty="0"/>
              <a:t> </a:t>
            </a:r>
            <a:r>
              <a:rPr lang="en-US" sz="2100" dirty="0" err="1"/>
              <a:t>tử</a:t>
            </a:r>
            <a:endParaRPr lang="en-US" sz="2100" dirty="0"/>
          </a:p>
          <a:p>
            <a:pPr lvl="2"/>
            <a:r>
              <a:rPr lang="en-US" sz="2100" dirty="0" err="1"/>
              <a:t>Bảo</a:t>
            </a:r>
            <a:r>
              <a:rPr lang="en-US" sz="2100" dirty="0"/>
              <a:t> </a:t>
            </a:r>
            <a:r>
              <a:rPr lang="en-US" sz="2100" dirty="0" err="1"/>
              <a:t>mật</a:t>
            </a:r>
            <a:r>
              <a:rPr lang="en-US" sz="2100" dirty="0"/>
              <a:t> </a:t>
            </a:r>
            <a:r>
              <a:rPr lang="en-US" sz="2100" dirty="0" err="1"/>
              <a:t>thương</a:t>
            </a:r>
            <a:r>
              <a:rPr lang="en-US" sz="2100" dirty="0"/>
              <a:t> </a:t>
            </a:r>
            <a:r>
              <a:rPr lang="en-US" sz="2100" dirty="0" err="1"/>
              <a:t>mại</a:t>
            </a:r>
            <a:r>
              <a:rPr lang="en-US" sz="2100" dirty="0"/>
              <a:t> </a:t>
            </a:r>
            <a:r>
              <a:rPr lang="en-US" sz="2100" dirty="0" err="1"/>
              <a:t>điện</a:t>
            </a:r>
            <a:r>
              <a:rPr lang="en-US" sz="2100" dirty="0"/>
              <a:t> </a:t>
            </a:r>
            <a:r>
              <a:rPr lang="en-US" sz="2100" dirty="0" err="1" smtClean="0"/>
              <a:t>tử</a:t>
            </a:r>
            <a:endParaRPr lang="en-US" sz="2100" dirty="0" smtClean="0"/>
          </a:p>
          <a:p>
            <a:pPr lvl="1"/>
            <a:r>
              <a:rPr lang="en-US" sz="1900" dirty="0" err="1"/>
              <a:t>Phân</a:t>
            </a:r>
            <a:r>
              <a:rPr lang="en-US" sz="1900" dirty="0"/>
              <a:t> </a:t>
            </a:r>
            <a:r>
              <a:rPr lang="en-US" sz="1900" dirty="0" err="1"/>
              <a:t>tích</a:t>
            </a:r>
            <a:r>
              <a:rPr lang="en-US" sz="1900" dirty="0"/>
              <a:t>:</a:t>
            </a:r>
          </a:p>
          <a:p>
            <a:pPr lvl="2"/>
            <a:r>
              <a:rPr lang="en-US" sz="1900" dirty="0" err="1"/>
              <a:t>Hệ</a:t>
            </a:r>
            <a:r>
              <a:rPr lang="en-US" sz="1900" dirty="0"/>
              <a:t> </a:t>
            </a:r>
            <a:r>
              <a:rPr lang="en-US" sz="1900" dirty="0" err="1"/>
              <a:t>thống</a:t>
            </a:r>
            <a:r>
              <a:rPr lang="en-US" sz="1900" dirty="0"/>
              <a:t> </a:t>
            </a:r>
            <a:r>
              <a:rPr lang="en-US" sz="1900" dirty="0" err="1"/>
              <a:t>thanh</a:t>
            </a:r>
            <a:r>
              <a:rPr lang="en-US" sz="1900" dirty="0"/>
              <a:t> </a:t>
            </a:r>
            <a:r>
              <a:rPr lang="en-US" sz="1900" dirty="0" err="1"/>
              <a:t>toán</a:t>
            </a:r>
            <a:r>
              <a:rPr lang="en-US" sz="1900" dirty="0"/>
              <a:t> </a:t>
            </a:r>
            <a:r>
              <a:rPr lang="en-US" sz="1900" dirty="0" err="1"/>
              <a:t>trực</a:t>
            </a:r>
            <a:r>
              <a:rPr lang="en-US" sz="1900" dirty="0"/>
              <a:t> </a:t>
            </a:r>
            <a:r>
              <a:rPr lang="en-US" sz="1900" dirty="0" err="1"/>
              <a:t>tuyến</a:t>
            </a:r>
            <a:endParaRPr lang="en-US" sz="1900" dirty="0"/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900" dirty="0" err="1"/>
              <a:t>Khái</a:t>
            </a:r>
            <a:r>
              <a:rPr lang="en-US" sz="1900" dirty="0"/>
              <a:t> </a:t>
            </a:r>
            <a:r>
              <a:rPr lang="en-US" sz="1900" dirty="0" err="1"/>
              <a:t>niệm</a:t>
            </a:r>
            <a:endParaRPr lang="en-US" sz="1900" dirty="0"/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900" dirty="0" err="1"/>
              <a:t>Lợi</a:t>
            </a:r>
            <a:r>
              <a:rPr lang="en-US" sz="1900" dirty="0"/>
              <a:t> </a:t>
            </a:r>
            <a:r>
              <a:rPr lang="en-US" sz="1900" dirty="0" err="1"/>
              <a:t>ích</a:t>
            </a:r>
            <a:endParaRPr lang="en-US" sz="1900" dirty="0"/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900" dirty="0" err="1"/>
              <a:t>Các</a:t>
            </a:r>
            <a:r>
              <a:rPr lang="en-US" sz="1900" dirty="0"/>
              <a:t> </a:t>
            </a:r>
            <a:r>
              <a:rPr lang="en-US" sz="1900" dirty="0" err="1"/>
              <a:t>hình</a:t>
            </a:r>
            <a:r>
              <a:rPr lang="en-US" sz="1900" dirty="0"/>
              <a:t> </a:t>
            </a:r>
            <a:r>
              <a:rPr lang="en-US" sz="1900" dirty="0" err="1"/>
              <a:t>thức</a:t>
            </a:r>
            <a:r>
              <a:rPr lang="en-US" sz="1900" dirty="0"/>
              <a:t> </a:t>
            </a:r>
            <a:r>
              <a:rPr lang="en-US" sz="1900" dirty="0" err="1"/>
              <a:t>thanh</a:t>
            </a:r>
            <a:r>
              <a:rPr lang="en-US" sz="1900" dirty="0"/>
              <a:t> </a:t>
            </a:r>
            <a:r>
              <a:rPr lang="en-US" sz="1900" dirty="0" err="1"/>
              <a:t>toán</a:t>
            </a:r>
            <a:r>
              <a:rPr lang="en-US" sz="1900" dirty="0"/>
              <a:t> </a:t>
            </a:r>
            <a:r>
              <a:rPr lang="en-US" sz="1900" dirty="0" err="1"/>
              <a:t>trực</a:t>
            </a:r>
            <a:r>
              <a:rPr lang="en-US" sz="1900" dirty="0"/>
              <a:t> </a:t>
            </a:r>
            <a:r>
              <a:rPr lang="en-US" sz="1900" dirty="0" err="1"/>
              <a:t>tuyến</a:t>
            </a:r>
            <a:endParaRPr lang="en-US" sz="1900" dirty="0"/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900" dirty="0" err="1"/>
              <a:t>Một</a:t>
            </a:r>
            <a:r>
              <a:rPr lang="en-US" sz="1900" dirty="0"/>
              <a:t> </a:t>
            </a:r>
            <a:r>
              <a:rPr lang="en-US" sz="1900" dirty="0" err="1"/>
              <a:t>số</a:t>
            </a:r>
            <a:r>
              <a:rPr lang="en-US" sz="1900" dirty="0"/>
              <a:t> </a:t>
            </a:r>
            <a:r>
              <a:rPr lang="en-US" sz="1900" dirty="0" err="1"/>
              <a:t>hạn</a:t>
            </a:r>
            <a:r>
              <a:rPr lang="en-US" sz="1900" dirty="0"/>
              <a:t> </a:t>
            </a:r>
            <a:r>
              <a:rPr lang="en-US" sz="1900" dirty="0" err="1"/>
              <a:t>chế</a:t>
            </a:r>
            <a:r>
              <a:rPr lang="en-US" sz="1900" dirty="0"/>
              <a:t> </a:t>
            </a:r>
            <a:r>
              <a:rPr lang="en-US" sz="1900" dirty="0" err="1"/>
              <a:t>khi</a:t>
            </a:r>
            <a:r>
              <a:rPr lang="en-US" sz="1900" dirty="0"/>
              <a:t> </a:t>
            </a:r>
            <a:r>
              <a:rPr lang="en-US" sz="1900" dirty="0" err="1"/>
              <a:t>sử</a:t>
            </a:r>
            <a:r>
              <a:rPr lang="en-US" sz="1900" dirty="0"/>
              <a:t> </a:t>
            </a:r>
            <a:r>
              <a:rPr lang="en-US" sz="1900" dirty="0" err="1"/>
              <a:t>dụng</a:t>
            </a:r>
            <a:r>
              <a:rPr lang="en-US" sz="1900" dirty="0"/>
              <a:t> </a:t>
            </a:r>
            <a:r>
              <a:rPr lang="en-US" sz="1900" dirty="0" err="1"/>
              <a:t>dịch</a:t>
            </a:r>
            <a:r>
              <a:rPr lang="en-US" sz="1900" dirty="0"/>
              <a:t> </a:t>
            </a:r>
            <a:r>
              <a:rPr lang="en-US" sz="1900" dirty="0" err="1"/>
              <a:t>vụ</a:t>
            </a:r>
            <a:r>
              <a:rPr lang="en-US" sz="1900" dirty="0"/>
              <a:t> </a:t>
            </a:r>
            <a:r>
              <a:rPr lang="en-US" sz="1900" dirty="0" err="1"/>
              <a:t>thanh</a:t>
            </a:r>
            <a:r>
              <a:rPr lang="en-US" sz="1900" dirty="0"/>
              <a:t> </a:t>
            </a:r>
            <a:r>
              <a:rPr lang="en-US" sz="1900" err="1"/>
              <a:t>toán</a:t>
            </a:r>
            <a:r>
              <a:rPr lang="en-US" sz="1900"/>
              <a:t> </a:t>
            </a:r>
            <a:r>
              <a:rPr lang="vi-VN" sz="1900" smtClean="0"/>
              <a:t>trực tuyến</a:t>
            </a:r>
            <a:endParaRPr lang="en-US" sz="1900" dirty="0"/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900" dirty="0" err="1"/>
              <a:t>Lựa</a:t>
            </a:r>
            <a:r>
              <a:rPr lang="en-US" sz="1900" dirty="0"/>
              <a:t> </a:t>
            </a:r>
            <a:r>
              <a:rPr lang="en-US" sz="1900" dirty="0" err="1"/>
              <a:t>chọn</a:t>
            </a:r>
            <a:r>
              <a:rPr lang="en-US" sz="1900" dirty="0"/>
              <a:t> </a:t>
            </a:r>
            <a:r>
              <a:rPr lang="en-US" sz="1900" dirty="0" err="1"/>
              <a:t>cổng</a:t>
            </a:r>
            <a:r>
              <a:rPr lang="en-US" sz="1900" dirty="0"/>
              <a:t> </a:t>
            </a:r>
            <a:r>
              <a:rPr lang="en-US" sz="1900" dirty="0" err="1"/>
              <a:t>thanh</a:t>
            </a:r>
            <a:r>
              <a:rPr lang="en-US" sz="1900" dirty="0"/>
              <a:t> </a:t>
            </a:r>
            <a:r>
              <a:rPr lang="en-US" sz="1900" dirty="0" err="1"/>
              <a:t>toán</a:t>
            </a:r>
            <a:endParaRPr lang="en-US" sz="1900" dirty="0"/>
          </a:p>
          <a:p>
            <a:pPr lvl="2"/>
            <a:r>
              <a:rPr lang="en-US" sz="1900" dirty="0" err="1"/>
              <a:t>Bảo</a:t>
            </a:r>
            <a:r>
              <a:rPr lang="en-US" sz="1900" dirty="0"/>
              <a:t> </a:t>
            </a:r>
            <a:r>
              <a:rPr lang="en-US" sz="1900" dirty="0" err="1"/>
              <a:t>mật</a:t>
            </a:r>
            <a:r>
              <a:rPr lang="en-US" sz="1900" dirty="0"/>
              <a:t> </a:t>
            </a:r>
            <a:r>
              <a:rPr lang="en-US" sz="1900" dirty="0" err="1"/>
              <a:t>trang</a:t>
            </a:r>
            <a:r>
              <a:rPr lang="en-US" sz="1900" dirty="0"/>
              <a:t> Web</a:t>
            </a:r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900" dirty="0" err="1"/>
              <a:t>Khái</a:t>
            </a:r>
            <a:r>
              <a:rPr lang="en-US" sz="1900" dirty="0"/>
              <a:t> </a:t>
            </a:r>
            <a:r>
              <a:rPr lang="en-US" sz="1900" dirty="0" err="1"/>
              <a:t>niệm</a:t>
            </a:r>
            <a:endParaRPr lang="en-US" sz="1900" dirty="0"/>
          </a:p>
          <a:p>
            <a:pPr lvl="3">
              <a:buFont typeface="Wingdings" panose="05000000000000000000" pitchFamily="2" charset="2"/>
              <a:buChar char="v"/>
            </a:pPr>
            <a:r>
              <a:rPr lang="en-US" sz="1900" dirty="0" err="1"/>
              <a:t>Một</a:t>
            </a:r>
            <a:r>
              <a:rPr lang="en-US" sz="1900" dirty="0"/>
              <a:t> </a:t>
            </a:r>
            <a:r>
              <a:rPr lang="en-US" sz="1900" dirty="0" err="1"/>
              <a:t>số</a:t>
            </a:r>
            <a:r>
              <a:rPr lang="en-US" sz="1900" dirty="0"/>
              <a:t> </a:t>
            </a:r>
            <a:r>
              <a:rPr lang="en-US" sz="1900" dirty="0" err="1"/>
              <a:t>phương</a:t>
            </a:r>
            <a:r>
              <a:rPr lang="en-US" sz="1900" dirty="0"/>
              <a:t> </a:t>
            </a:r>
            <a:r>
              <a:rPr lang="en-US" sz="1900" dirty="0" err="1"/>
              <a:t>pháp</a:t>
            </a:r>
            <a:r>
              <a:rPr lang="en-US" sz="1900" dirty="0"/>
              <a:t> </a:t>
            </a:r>
            <a:r>
              <a:rPr lang="en-US" sz="1900" dirty="0" err="1"/>
              <a:t>bảo</a:t>
            </a:r>
            <a:r>
              <a:rPr lang="en-US" sz="1900" dirty="0"/>
              <a:t> </a:t>
            </a:r>
            <a:r>
              <a:rPr lang="en-US" sz="1900" dirty="0" err="1"/>
              <a:t>mật</a:t>
            </a:r>
            <a:r>
              <a:rPr lang="en-US" sz="1900" dirty="0"/>
              <a:t> </a:t>
            </a:r>
            <a:r>
              <a:rPr lang="en-US" sz="1900" dirty="0" err="1"/>
              <a:t>trang</a:t>
            </a:r>
            <a:r>
              <a:rPr lang="en-US" sz="1900" dirty="0"/>
              <a:t> Website</a:t>
            </a:r>
          </a:p>
          <a:p>
            <a:pPr lvl="2"/>
            <a:r>
              <a:rPr lang="en-US" sz="1900" dirty="0" err="1"/>
              <a:t>Các</a:t>
            </a:r>
            <a:r>
              <a:rPr lang="en-US" sz="1900" dirty="0"/>
              <a:t> </a:t>
            </a:r>
            <a:r>
              <a:rPr lang="en-US" sz="1900" dirty="0" err="1"/>
              <a:t>quan</a:t>
            </a:r>
            <a:r>
              <a:rPr lang="en-US" sz="1900" dirty="0"/>
              <a:t> </a:t>
            </a:r>
            <a:r>
              <a:rPr lang="en-US" sz="1900" dirty="0" err="1"/>
              <a:t>điểm</a:t>
            </a:r>
            <a:r>
              <a:rPr lang="en-US" sz="1900" dirty="0"/>
              <a:t> </a:t>
            </a:r>
            <a:r>
              <a:rPr lang="en-US" sz="1900" dirty="0" err="1"/>
              <a:t>cá</a:t>
            </a:r>
            <a:r>
              <a:rPr lang="en-US" sz="1900" dirty="0"/>
              <a:t> </a:t>
            </a:r>
            <a:r>
              <a:rPr lang="en-US" sz="1900" dirty="0" err="1"/>
              <a:t>nhân</a:t>
            </a:r>
            <a:r>
              <a:rPr lang="en-US" sz="1900" dirty="0"/>
              <a:t> </a:t>
            </a:r>
            <a:r>
              <a:rPr lang="en-US" sz="1900" dirty="0" err="1"/>
              <a:t>về</a:t>
            </a:r>
            <a:r>
              <a:rPr lang="en-US" sz="1900" dirty="0"/>
              <a:t> </a:t>
            </a:r>
            <a:r>
              <a:rPr lang="en-US" sz="1900" dirty="0" err="1"/>
              <a:t>vấn</a:t>
            </a:r>
            <a:r>
              <a:rPr lang="en-US" sz="1900" dirty="0"/>
              <a:t> </a:t>
            </a:r>
            <a:r>
              <a:rPr lang="en-US" sz="1900" dirty="0" err="1"/>
              <a:t>đề</a:t>
            </a:r>
            <a:r>
              <a:rPr lang="en-US" sz="1900" dirty="0"/>
              <a:t> </a:t>
            </a:r>
            <a:r>
              <a:rPr lang="en-US" sz="1900" dirty="0" err="1"/>
              <a:t>pháp</a:t>
            </a:r>
            <a:r>
              <a:rPr lang="en-US" sz="1900" dirty="0"/>
              <a:t> </a:t>
            </a:r>
            <a:r>
              <a:rPr lang="en-US" sz="1900" dirty="0" err="1"/>
              <a:t>luật</a:t>
            </a:r>
            <a:r>
              <a:rPr lang="en-US" sz="1900" dirty="0"/>
              <a:t> </a:t>
            </a:r>
            <a:r>
              <a:rPr lang="en-US" sz="1900" dirty="0" err="1"/>
              <a:t>trong</a:t>
            </a:r>
            <a:r>
              <a:rPr lang="en-US" sz="1900" dirty="0"/>
              <a:t> TMĐT</a:t>
            </a:r>
          </a:p>
          <a:p>
            <a:pPr marL="1371600" lvl="3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156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>
                <a:solidFill>
                  <a:schemeClr val="accent2"/>
                </a:solidFill>
              </a:rPr>
              <a:t>2</a:t>
            </a:r>
            <a:r>
              <a:rPr lang="en-US" smtClean="0">
                <a:solidFill>
                  <a:schemeClr val="accent2"/>
                </a:solidFill>
              </a:rPr>
              <a:t>. </a:t>
            </a:r>
            <a:r>
              <a:rPr lang="en-US" dirty="0" err="1">
                <a:solidFill>
                  <a:schemeClr val="accent2"/>
                </a:solidFill>
              </a:rPr>
              <a:t>Thiết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kế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và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xây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dựng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chương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trình</a:t>
            </a:r>
            <a:r>
              <a:rPr lang="en-US" dirty="0">
                <a:solidFill>
                  <a:schemeClr val="accent2"/>
                </a:solidFill>
              </a:rPr>
              <a:t>/</a:t>
            </a:r>
            <a:r>
              <a:rPr lang="en-US" dirty="0" err="1">
                <a:solidFill>
                  <a:schemeClr val="accent2"/>
                </a:solidFill>
              </a:rPr>
              <a:t>phần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mềm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1768704"/>
            <a:ext cx="8596668" cy="388077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Code </a:t>
            </a:r>
            <a:r>
              <a:rPr lang="en-US" sz="1600" dirty="0" err="1"/>
              <a:t>hiển</a:t>
            </a:r>
            <a:r>
              <a:rPr lang="en-US" sz="1600" dirty="0"/>
              <a:t> </a:t>
            </a:r>
            <a:r>
              <a:rPr lang="en-US" sz="1600" dirty="0" err="1"/>
              <a:t>thị</a:t>
            </a:r>
            <a:r>
              <a:rPr lang="en-US" sz="1600" dirty="0"/>
              <a:t> </a:t>
            </a:r>
            <a:r>
              <a:rPr lang="en-US" sz="1600" dirty="0" err="1"/>
              <a:t>trang</a:t>
            </a:r>
            <a:r>
              <a:rPr lang="en-US" sz="1600" dirty="0"/>
              <a:t> </a:t>
            </a:r>
            <a:r>
              <a:rPr lang="en-US" sz="1600" dirty="0" err="1" smtClean="0"/>
              <a:t>chủ</a:t>
            </a:r>
            <a:r>
              <a:rPr lang="en-US" sz="1600" dirty="0" smtClean="0"/>
              <a:t> </a:t>
            </a:r>
            <a:r>
              <a:rPr lang="en-US" sz="1600" dirty="0" err="1" smtClean="0"/>
              <a:t>và</a:t>
            </a:r>
            <a:r>
              <a:rPr lang="en-US" sz="1600" dirty="0" smtClean="0"/>
              <a:t> </a:t>
            </a:r>
            <a:r>
              <a:rPr lang="en-US" sz="1600" dirty="0" err="1" smtClean="0"/>
              <a:t>giao</a:t>
            </a:r>
            <a:r>
              <a:rPr lang="en-US" sz="1600" dirty="0" smtClean="0"/>
              <a:t> </a:t>
            </a:r>
            <a:r>
              <a:rPr lang="en-US" sz="1600" dirty="0" err="1" smtClean="0"/>
              <a:t>diện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154" y="2265091"/>
            <a:ext cx="3827901" cy="4306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507" y="2265091"/>
            <a:ext cx="4073153" cy="430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3.Thiết </a:t>
            </a:r>
            <a:r>
              <a:rPr lang="en-US" dirty="0" err="1">
                <a:solidFill>
                  <a:srgbClr val="0070C0"/>
                </a:solidFill>
              </a:rPr>
              <a:t>kế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và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xây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dựng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trình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phần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mềm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3" y="1846729"/>
            <a:ext cx="10412007" cy="4903695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1600"/>
              <a:t>Code </a:t>
            </a:r>
            <a:r>
              <a:rPr lang="en-US" sz="1600" smtClean="0"/>
              <a:t>Hiển</a:t>
            </a:r>
            <a:r>
              <a:rPr lang="vi-VN" sz="1600" smtClean="0"/>
              <a:t> thị</a:t>
            </a:r>
            <a:r>
              <a:rPr lang="en-US" sz="1600" smtClean="0"/>
              <a:t> </a:t>
            </a:r>
            <a:r>
              <a:rPr lang="en-US" sz="1600" dirty="0" err="1"/>
              <a:t>danh</a:t>
            </a:r>
            <a:r>
              <a:rPr lang="en-US" sz="1600" dirty="0"/>
              <a:t> </a:t>
            </a:r>
            <a:r>
              <a:rPr lang="en-US" sz="1600" dirty="0" err="1"/>
              <a:t>sách</a:t>
            </a:r>
            <a:r>
              <a:rPr lang="en-US" sz="1600"/>
              <a:t>: </a:t>
            </a:r>
            <a:r>
              <a:rPr lang="vi-VN" sz="1600" smtClean="0"/>
              <a:t>Loại</a:t>
            </a:r>
            <a:endParaRPr lang="en-US" sz="16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703975"/>
            <a:ext cx="5951537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51" y="2569505"/>
            <a:ext cx="3827901" cy="36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3.Thiết </a:t>
            </a:r>
            <a:r>
              <a:rPr lang="en-US" dirty="0" err="1">
                <a:solidFill>
                  <a:srgbClr val="0070C0"/>
                </a:solidFill>
              </a:rPr>
              <a:t>kế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và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xây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dựng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chương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trình</a:t>
            </a:r>
            <a:r>
              <a:rPr lang="en-US" dirty="0">
                <a:solidFill>
                  <a:srgbClr val="0070C0"/>
                </a:solidFill>
              </a:rPr>
              <a:t>/</a:t>
            </a:r>
            <a:r>
              <a:rPr lang="en-US" dirty="0" err="1">
                <a:solidFill>
                  <a:srgbClr val="0070C0"/>
                </a:solidFill>
              </a:rPr>
              <a:t>phần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mềm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1930400"/>
            <a:ext cx="10748312" cy="4627153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1600" smtClean="0"/>
              <a:t>Code </a:t>
            </a:r>
            <a:r>
              <a:rPr lang="en-US" sz="1600"/>
              <a:t>Hiển </a:t>
            </a:r>
            <a:r>
              <a:rPr lang="vi-VN" sz="1600" smtClean="0"/>
              <a:t>thị </a:t>
            </a:r>
            <a:r>
              <a:rPr lang="en-US" sz="1600" smtClean="0"/>
              <a:t>danh </a:t>
            </a:r>
            <a:r>
              <a:rPr lang="en-US" sz="1600"/>
              <a:t>sách: </a:t>
            </a:r>
            <a:r>
              <a:rPr lang="vi-VN" sz="1600" smtClean="0"/>
              <a:t>Nhà Thiết Kế</a:t>
            </a:r>
            <a:endParaRPr lang="en-US" sz="160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920567"/>
            <a:ext cx="5744583" cy="2217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51" y="2569505"/>
            <a:ext cx="3827901" cy="361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4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3.Thiết kế và xây dựng chương trình/phần mềm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4" y="1930401"/>
            <a:ext cx="8596668" cy="4110962"/>
          </a:xfrm>
        </p:spPr>
        <p:txBody>
          <a:bodyPr>
            <a:normAutofit/>
          </a:bodyPr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 sz="1600"/>
              <a:t>Code </a:t>
            </a:r>
            <a:r>
              <a:rPr lang="en-US" sz="1600" smtClean="0"/>
              <a:t>Hiển</a:t>
            </a:r>
            <a:r>
              <a:rPr lang="vi-VN" sz="1600" smtClean="0"/>
              <a:t> thị</a:t>
            </a:r>
            <a:r>
              <a:rPr lang="en-US" sz="1600" smtClean="0"/>
              <a:t> </a:t>
            </a:r>
            <a:r>
              <a:rPr lang="en-US" sz="1600"/>
              <a:t>danh sách: </a:t>
            </a:r>
            <a:r>
              <a:rPr lang="vi-VN" sz="1600" smtClean="0"/>
              <a:t>chi tiết Sản Phẩm</a:t>
            </a:r>
            <a:endParaRPr lang="en-US" sz="160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71" y="2443730"/>
            <a:ext cx="5468693" cy="1860776"/>
          </a:xfrm>
          <a:prstGeom prst="rect">
            <a:avLst/>
          </a:prstGeom>
        </p:spPr>
      </p:pic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1" y="4419600"/>
            <a:ext cx="5468693" cy="221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75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3.Thiết kế và xây dựng chương trình/phần mềm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037806"/>
            <a:ext cx="10443512" cy="4667793"/>
          </a:xfrm>
        </p:spPr>
        <p:txBody>
          <a:bodyPr/>
          <a:lstStyle/>
          <a:p>
            <a:pPr lvl="0">
              <a:buFont typeface="Arial" panose="020B0604020202020204" pitchFamily="34" charset="0"/>
              <a:buChar char="•"/>
            </a:pPr>
            <a:r>
              <a:rPr lang="en-US"/>
              <a:t>Code Hiển</a:t>
            </a:r>
            <a:r>
              <a:rPr lang="vi-VN"/>
              <a:t> thị</a:t>
            </a:r>
            <a:r>
              <a:rPr lang="en-US"/>
              <a:t> danh sách: </a:t>
            </a:r>
            <a:r>
              <a:rPr lang="vi-VN" smtClean="0"/>
              <a:t>Giỏ Hàng</a:t>
            </a: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401" y="2762771"/>
            <a:ext cx="5472474" cy="3118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82" y="2762771"/>
            <a:ext cx="4150998" cy="312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620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3.Thiết kế và xây dựng chương trình/phần mềm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6008" y="2543766"/>
            <a:ext cx="9833912" cy="4180642"/>
          </a:xfrm>
        </p:spPr>
        <p:txBody>
          <a:bodyPr/>
          <a:lstStyle/>
          <a:p>
            <a:r>
              <a:rPr lang="en-US"/>
              <a:t>Code Hiển</a:t>
            </a:r>
            <a:r>
              <a:rPr lang="vi-VN"/>
              <a:t> </a:t>
            </a:r>
            <a:r>
              <a:rPr lang="vi-VN" smtClean="0"/>
              <a:t>thị: Đăng nhập, Đăng ký</a:t>
            </a:r>
            <a:endParaRPr lang="en-US"/>
          </a:p>
        </p:txBody>
      </p:sp>
      <p:pic>
        <p:nvPicPr>
          <p:cNvPr id="512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97" y="5129775"/>
            <a:ext cx="2520730" cy="159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395" y="3214960"/>
            <a:ext cx="2480159" cy="1731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4288" y="3229779"/>
            <a:ext cx="2411050" cy="3319067"/>
          </a:xfrm>
          <a:prstGeom prst="rect">
            <a:avLst/>
          </a:prstGeom>
        </p:spPr>
      </p:pic>
      <p:pic>
        <p:nvPicPr>
          <p:cNvPr id="5124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199" y="3229779"/>
            <a:ext cx="2690050" cy="306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6996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3.Thiết kế và xây dựng chương trình/phần mềm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Code Hiển</a:t>
            </a:r>
            <a:r>
              <a:rPr lang="vi-VN"/>
              <a:t> thị: </a:t>
            </a:r>
            <a:r>
              <a:rPr lang="vi-VN" smtClean="0"/>
              <a:t>Liên Hệ</a:t>
            </a:r>
            <a:endParaRPr 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373" y="2717073"/>
            <a:ext cx="4226131" cy="2473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876" y="2509936"/>
            <a:ext cx="3772126" cy="363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39524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626</TotalTime>
  <Words>307</Words>
  <Application>Microsoft Office PowerPoint</Application>
  <PresentationFormat>Widescreen</PresentationFormat>
  <Paragraphs>48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Courier New</vt:lpstr>
      <vt:lpstr>Tahoma</vt:lpstr>
      <vt:lpstr>Times New Roman</vt:lpstr>
      <vt:lpstr>Trebuchet MS</vt:lpstr>
      <vt:lpstr>Wingdings</vt:lpstr>
      <vt:lpstr>Wingdings 3</vt:lpstr>
      <vt:lpstr>Facet</vt:lpstr>
      <vt:lpstr>CÔNG NGHỆ THƯƠNG MẠI ĐIỆN TỬ ĐỀ TÀI: XÂY DỰNG CỬA HÀNG  BÁN ÁO CƯỚI ONLINE</vt:lpstr>
      <vt:lpstr>1.Cơ sở lý thuyết và Phân tích</vt:lpstr>
      <vt:lpstr>2. Thiết kế và xây dựng chương trình/phần mềm</vt:lpstr>
      <vt:lpstr>3.Thiết kế và xây dựng chương trình/phần mềm</vt:lpstr>
      <vt:lpstr>3.Thiết kế và xây dựng chương trình/phần mềm</vt:lpstr>
      <vt:lpstr>3.Thiết kế và xây dựng chương trình/phần mềm</vt:lpstr>
      <vt:lpstr>3.Thiết kế và xây dựng chương trình/phần mềm</vt:lpstr>
      <vt:lpstr>3.Thiết kế và xây dựng chương trình/phần mềm</vt:lpstr>
      <vt:lpstr>3.Thiết kế và xây dựng chương trình/phần mềm</vt:lpstr>
      <vt:lpstr>Kết luận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</dc:creator>
  <cp:lastModifiedBy>Admin</cp:lastModifiedBy>
  <cp:revision>75</cp:revision>
  <dcterms:created xsi:type="dcterms:W3CDTF">2016-05-19T07:14:34Z</dcterms:created>
  <dcterms:modified xsi:type="dcterms:W3CDTF">2022-05-04T14:09:57Z</dcterms:modified>
</cp:coreProperties>
</file>